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31"/>
  </p:notesMasterIdLst>
  <p:handoutMasterIdLst>
    <p:handoutMasterId r:id="rId32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52" r:id="rId22"/>
    <p:sldId id="5244" r:id="rId23"/>
    <p:sldId id="5247" r:id="rId24"/>
    <p:sldId id="5248" r:id="rId25"/>
    <p:sldId id="5249" r:id="rId26"/>
    <p:sldId id="5251" r:id="rId27"/>
    <p:sldId id="5180" r:id="rId28"/>
    <p:sldId id="5246" r:id="rId29"/>
    <p:sldId id="51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23/11/2021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23/11/2021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625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80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01" y="299354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3855B-EF4F-47CC-A22D-FFA56024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9" y="964375"/>
            <a:ext cx="9764652" cy="527291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ABA28-25AB-4A3F-8D8B-99A1199E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29" y="1198270"/>
            <a:ext cx="7527681" cy="53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9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299354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F8660-38DA-476A-B1DF-5704D594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83" y="971336"/>
            <a:ext cx="7758762" cy="54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391687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FBDE4-37B1-41A1-8994-95C907BB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60" y="1161853"/>
            <a:ext cx="7971861" cy="5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88636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97E2C-95D4-4087-B65B-C511014A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23" y="959905"/>
            <a:ext cx="7554036" cy="54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3345A-1AE6-4E14-B020-0E967B0DE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5" y="104231"/>
            <a:ext cx="9240541" cy="6194969"/>
          </a:xfrm>
          <a:prstGeom prst="rect">
            <a:avLst/>
          </a:prstGeom>
          <a:noFill/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@browninfosecguy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Airports/Hotels/Bus/Train/Car</a:t>
            </a:r>
          </a:p>
          <a:p>
            <a:pPr marL="865800" lvl="1" indent="-457200"/>
            <a:r>
              <a:rPr lang="en-CA" sz="2600" dirty="0"/>
              <a:t>Free Continental Breakfast</a:t>
            </a:r>
          </a:p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</a:t>
            </a:r>
          </a:p>
          <a:p>
            <a:pPr marL="865800" lvl="1" indent="-457200"/>
            <a:r>
              <a:rPr lang="en-CA" sz="2600" dirty="0"/>
              <a:t>Sampling systems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Important Client</a:t>
            </a:r>
          </a:p>
          <a:p>
            <a:pPr marL="865800" lvl="1" indent="-457200"/>
            <a:r>
              <a:rPr lang="en-CA" sz="2600" dirty="0"/>
              <a:t>Huge deployment</a:t>
            </a:r>
          </a:p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Load Balancers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Sampling problems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5016</TotalTime>
  <Words>313</Words>
  <Application>Microsoft Office PowerPoint</Application>
  <PresentationFormat>Widescreen</PresentationFormat>
  <Paragraphs>114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35</cp:revision>
  <dcterms:created xsi:type="dcterms:W3CDTF">2020-09-23T21:27:10Z</dcterms:created>
  <dcterms:modified xsi:type="dcterms:W3CDTF">2021-11-23T15:37:27Z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